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935AF6A-3528-4FD9-ACD3-2A9EBE12FD8E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F66A4D-6CC5-4E66-9FE5-74ADB99A98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5AF6A-3528-4FD9-ACD3-2A9EBE12FD8E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6A4D-6CC5-4E66-9FE5-74ADB99A9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935AF6A-3528-4FD9-ACD3-2A9EBE12FD8E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F66A4D-6CC5-4E66-9FE5-74ADB99A9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5AF6A-3528-4FD9-ACD3-2A9EBE12FD8E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6A4D-6CC5-4E66-9FE5-74ADB99A9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35AF6A-3528-4FD9-ACD3-2A9EBE12FD8E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FF66A4D-6CC5-4E66-9FE5-74ADB99A98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5AF6A-3528-4FD9-ACD3-2A9EBE12FD8E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6A4D-6CC5-4E66-9FE5-74ADB99A9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5AF6A-3528-4FD9-ACD3-2A9EBE12FD8E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6A4D-6CC5-4E66-9FE5-74ADB99A9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5AF6A-3528-4FD9-ACD3-2A9EBE12FD8E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6A4D-6CC5-4E66-9FE5-74ADB99A9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35AF6A-3528-4FD9-ACD3-2A9EBE12FD8E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6A4D-6CC5-4E66-9FE5-74ADB99A9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5AF6A-3528-4FD9-ACD3-2A9EBE12FD8E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6A4D-6CC5-4E66-9FE5-74ADB99A9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5AF6A-3528-4FD9-ACD3-2A9EBE12FD8E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6A4D-6CC5-4E66-9FE5-74ADB99A98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935AF6A-3528-4FD9-ACD3-2A9EBE12FD8E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F66A4D-6CC5-4E66-9FE5-74ADB99A98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ТЕХНОЛОГИЯ ПРИГОТОВЛЕНИЯ ДРОЖЖЕВОГО ОПАРНОГО ТЕСТА: КЕКСЫ, КУЛИЧИ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3116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357562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500438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643446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опара поднимется, добавляем оставшуюся муку и сухофрукты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14393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Миндаль режем на кусочки (размер зависит от вашего вкуса), 150 г добавляем в тесто, а остальное оставляем для украшения</a:t>
            </a:r>
            <a:endParaRPr lang="ru-RU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643050"/>
            <a:ext cx="721523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хорошо смазанные сливочным маслом и посыпанные мукой цилиндрические формы кладем тесто, заполняя объем наполовину, и ставим в теплое место для подъема.</a:t>
            </a:r>
            <a:br>
              <a:rPr lang="ru-RU" sz="2400" dirty="0" smtClean="0"/>
            </a:br>
            <a:r>
              <a:rPr lang="ru-RU" sz="2400" dirty="0" smtClean="0"/>
              <a:t>Минут через 30-40 осторожно ставим куличи в горячую духовку и печем около часа</a:t>
            </a:r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778674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Для глазури смешиваем лимонный сок с сахарной пудрой, покрываем глазурью остывший кулич и посыпаем оставшимся миндалем. Есть такой кулич лучше всего где-то через неделю после приготовления, так что заверните его в пленку или бумагу </a:t>
            </a:r>
            <a:endParaRPr lang="ru-RU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714488"/>
            <a:ext cx="721523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Готовый  миндальный кулич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643050"/>
            <a:ext cx="72152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Кекс  Пасхальный венок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285860"/>
            <a:ext cx="7215238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8604"/>
            <a:ext cx="421484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Ингредиенты:</a:t>
            </a:r>
            <a:br>
              <a:rPr lang="ru-RU" sz="2800" b="1" dirty="0" smtClean="0"/>
            </a:br>
            <a:r>
              <a:rPr lang="ru-RU" sz="2800" b="1" dirty="0" smtClean="0"/>
              <a:t>для дрожжевого теста: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молоко – 1/2 стакана</a:t>
            </a:r>
            <a:br>
              <a:rPr lang="ru-RU" sz="2800" dirty="0" smtClean="0"/>
            </a:br>
            <a:r>
              <a:rPr lang="ru-RU" sz="2800" dirty="0" smtClean="0"/>
              <a:t>яйца – 1 шт.</a:t>
            </a:r>
            <a:br>
              <a:rPr lang="ru-RU" sz="2800" dirty="0" smtClean="0"/>
            </a:br>
            <a:r>
              <a:rPr lang="ru-RU" sz="2800" dirty="0" smtClean="0"/>
              <a:t>растительное масло – 25 мл</a:t>
            </a:r>
            <a:br>
              <a:rPr lang="ru-RU" sz="2800" dirty="0" smtClean="0"/>
            </a:br>
            <a:r>
              <a:rPr lang="ru-RU" sz="2800" dirty="0" smtClean="0"/>
              <a:t>сливочное масло – 25 г</a:t>
            </a:r>
            <a:br>
              <a:rPr lang="ru-RU" sz="2800" dirty="0" smtClean="0"/>
            </a:br>
            <a:r>
              <a:rPr lang="ru-RU" sz="2800" dirty="0" smtClean="0"/>
              <a:t>сахар – 100гр</a:t>
            </a:r>
            <a:br>
              <a:rPr lang="ru-RU" sz="2800" dirty="0" smtClean="0"/>
            </a:br>
            <a:r>
              <a:rPr lang="ru-RU" sz="2800" dirty="0" smtClean="0"/>
              <a:t>соль – щепотка</a:t>
            </a:r>
            <a:br>
              <a:rPr lang="ru-RU" sz="2800" dirty="0" smtClean="0"/>
            </a:br>
            <a:r>
              <a:rPr lang="ru-RU" sz="2800" dirty="0" smtClean="0"/>
              <a:t>мука – 2-2,5 стакана (в зависимости от муки)</a:t>
            </a:r>
            <a:br>
              <a:rPr lang="ru-RU" sz="2800" dirty="0" smtClean="0"/>
            </a:br>
            <a:r>
              <a:rPr lang="ru-RU" sz="2800" dirty="0" smtClean="0"/>
              <a:t>дрожжи – 20 г (свежих), 5-6 г (сухих)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414340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для начинки: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цукаты – 30 г сахар – 30 г</a:t>
            </a:r>
            <a:br>
              <a:rPr lang="ru-RU" sz="3600" dirty="0" smtClean="0"/>
            </a:br>
            <a:r>
              <a:rPr lang="ru-RU" sz="3600" dirty="0" smtClean="0"/>
              <a:t> ванильный сахар – 1 пакет </a:t>
            </a:r>
            <a:br>
              <a:rPr lang="ru-RU" sz="3600" dirty="0" smtClean="0"/>
            </a:br>
            <a:r>
              <a:rPr lang="ru-RU" sz="3600" dirty="0" smtClean="0"/>
              <a:t>растительное масло – 2 столовых ложки</a:t>
            </a:r>
            <a:br>
              <a:rPr lang="ru-RU" sz="3600" dirty="0" smtClean="0"/>
            </a:br>
            <a:r>
              <a:rPr lang="ru-RU" sz="3600" dirty="0" smtClean="0"/>
              <a:t>корица – 1 столовая </a:t>
            </a:r>
            <a:br>
              <a:rPr lang="ru-RU" sz="3600" dirty="0" smtClean="0"/>
            </a:br>
            <a:r>
              <a:rPr lang="ru-RU" sz="3600" b="1" dirty="0" smtClean="0"/>
              <a:t>для глазури: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сахарная пудра – 2-3 столовые ложки апельсиновый сок – 1-2 чайных ложки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Приготовить обычную опару. В теплом молоке растворить дрожжи.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714488"/>
            <a:ext cx="75724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/>
              <a:t>Добавить ½ стакана просеянной муки (если не просеять, тесто будет хуже подниматься). Хорошо перемешать. Накрыть легким хлопковым полотенцем и поставить в теплое место на 20 минут (например в раковину или кастрюлю с теплой водой, поднимется очень быстро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Кулич миндальный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14393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Пока опара «подходит» замочить цукаты примерно на 1 час. Размягчить сливочное масло и смешать его с растительным 1:1 по 25 грамм. Всего получится 50 грамм масла</a:t>
            </a:r>
            <a:endParaRPr lang="ru-RU" sz="32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72152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масло добавить сахар и соль, и хорошенько взбить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07249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Эту смесь влить в подошедшую опару. Добавить яйцо. Перемешать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714488"/>
            <a:ext cx="77153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dirty="0" smtClean="0"/>
              <a:t>Всыпать оставшуюся муку. Перемешать. Количество муки может варьироваться, т.к. это зависит от качества муки. Тесто не должно прилипать к рукам. Снова поставить в тепло примерно на 1 час. Сначала тесто будет подниматься медленно, затем все быстрее. Не давайте тесту перестоять, а то оно будет плохо подниматься при выпечке. Если же тесто не достоит – то останется легкий дрожжевой запах.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Определить готово ли тесто просто. Попробуйте в начале подъема слегка нажать на поверхность теста пальцем. Останется небольшая ямка, которая очень быстро затянется. А вот когда тесто поднялось до краев формы, вмятина от пальца либо совсем не затягивается, либо выравнивается очень медленно. (Только нажимайте осторожно, хорошо поднявшееся тесто очень легко оседает). Да, и тесто не любит сквозняков!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dirty="0" smtClean="0"/>
              <a:t>Итак, после того как тесто поднялось…капнуть на столешницу 1 ч.л. растительного масла (чтоб тесто не прилипало), и раскатать пласт толщиной около 0,5 см (в виде прямоугольника). Смазать пласт теста маслом и равномерно распределить на тесте цукаты, предварительно замоченные. Посыпать обильно сахаром, ванильным сахаром и корицей (все по желанию). Скатать тесто в рулет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Ингредиенты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Курага</a:t>
            </a:r>
            <a:r>
              <a:rPr lang="en-US" dirty="0" smtClean="0"/>
              <a:t> </a:t>
            </a:r>
            <a:r>
              <a:rPr lang="ru-RU" dirty="0" smtClean="0"/>
              <a:t>100 г</a:t>
            </a:r>
            <a:endParaRPr lang="en-US" dirty="0" smtClean="0"/>
          </a:p>
          <a:p>
            <a:r>
              <a:rPr lang="ru-RU" dirty="0" smtClean="0"/>
              <a:t>Чернослив</a:t>
            </a:r>
            <a:r>
              <a:rPr lang="en-US" dirty="0" smtClean="0"/>
              <a:t> </a:t>
            </a:r>
            <a:r>
              <a:rPr lang="ru-RU" dirty="0" smtClean="0"/>
              <a:t>100 г </a:t>
            </a:r>
            <a:endParaRPr lang="en-US" dirty="0" smtClean="0"/>
          </a:p>
          <a:p>
            <a:r>
              <a:rPr lang="ru-RU" dirty="0" smtClean="0"/>
              <a:t>Изюм темный</a:t>
            </a:r>
            <a:r>
              <a:rPr lang="en-US" dirty="0" smtClean="0"/>
              <a:t> </a:t>
            </a:r>
            <a:r>
              <a:rPr lang="ru-RU" dirty="0" smtClean="0"/>
              <a:t>100 г</a:t>
            </a:r>
            <a:endParaRPr lang="en-US" dirty="0" smtClean="0"/>
          </a:p>
          <a:p>
            <a:r>
              <a:rPr lang="ru-RU" dirty="0" smtClean="0"/>
              <a:t>Ром светлый</a:t>
            </a:r>
            <a:r>
              <a:rPr lang="en-US" dirty="0" smtClean="0"/>
              <a:t> </a:t>
            </a:r>
            <a:r>
              <a:rPr lang="ru-RU" dirty="0" smtClean="0"/>
              <a:t>50 мл </a:t>
            </a:r>
            <a:endParaRPr lang="en-US" dirty="0" smtClean="0"/>
          </a:p>
          <a:p>
            <a:r>
              <a:rPr lang="ru-RU" dirty="0" smtClean="0"/>
              <a:t>Груша</a:t>
            </a:r>
            <a:r>
              <a:rPr lang="en-US" dirty="0" smtClean="0"/>
              <a:t> </a:t>
            </a:r>
            <a:r>
              <a:rPr lang="ru-RU" dirty="0" smtClean="0"/>
              <a:t>100 г</a:t>
            </a:r>
            <a:endParaRPr lang="en-US" dirty="0" smtClean="0"/>
          </a:p>
          <a:p>
            <a:r>
              <a:rPr lang="ru-RU" dirty="0" smtClean="0"/>
              <a:t>Вишня</a:t>
            </a:r>
            <a:r>
              <a:rPr lang="en-US" dirty="0" smtClean="0"/>
              <a:t> </a:t>
            </a:r>
            <a:r>
              <a:rPr lang="ru-RU" dirty="0" smtClean="0"/>
              <a:t>100 г </a:t>
            </a:r>
            <a:endParaRPr lang="en-US" dirty="0" smtClean="0"/>
          </a:p>
          <a:p>
            <a:r>
              <a:rPr lang="ru-RU" dirty="0" smtClean="0"/>
              <a:t>Миндаль</a:t>
            </a:r>
            <a:r>
              <a:rPr lang="en-US" dirty="0" smtClean="0"/>
              <a:t> </a:t>
            </a:r>
            <a:r>
              <a:rPr lang="ru-RU" dirty="0" smtClean="0"/>
              <a:t>200 г</a:t>
            </a:r>
            <a:endParaRPr lang="en-US" dirty="0" smtClean="0"/>
          </a:p>
          <a:p>
            <a:r>
              <a:rPr lang="ru-RU" dirty="0" smtClean="0"/>
              <a:t>Мука пшеничная</a:t>
            </a:r>
            <a:r>
              <a:rPr lang="en-US" dirty="0" smtClean="0"/>
              <a:t> </a:t>
            </a:r>
            <a:r>
              <a:rPr lang="ru-RU" dirty="0" smtClean="0"/>
              <a:t>510 г </a:t>
            </a:r>
            <a:endParaRPr lang="en-US" dirty="0" smtClean="0"/>
          </a:p>
          <a:p>
            <a:r>
              <a:rPr lang="ru-RU" dirty="0" smtClean="0"/>
              <a:t>Дрожжи сухие быстродействующие</a:t>
            </a:r>
            <a:r>
              <a:rPr lang="en-US" dirty="0" smtClean="0"/>
              <a:t> </a:t>
            </a:r>
            <a:r>
              <a:rPr lang="ru-RU" dirty="0" smtClean="0"/>
              <a:t>7 г</a:t>
            </a:r>
            <a:endParaRPr lang="en-US" dirty="0" smtClean="0"/>
          </a:p>
          <a:p>
            <a:r>
              <a:rPr lang="ru-RU" dirty="0" smtClean="0"/>
              <a:t>Молоко коровье</a:t>
            </a:r>
            <a:r>
              <a:rPr lang="en-US" dirty="0" smtClean="0"/>
              <a:t> </a:t>
            </a:r>
            <a:r>
              <a:rPr lang="ru-RU" dirty="0" smtClean="0"/>
              <a:t>150 мл</a:t>
            </a:r>
            <a:endParaRPr lang="en-US" dirty="0" smtClean="0"/>
          </a:p>
          <a:p>
            <a:r>
              <a:rPr lang="ru-RU" dirty="0" smtClean="0"/>
              <a:t> Соль</a:t>
            </a:r>
            <a:r>
              <a:rPr lang="en-US" dirty="0" smtClean="0"/>
              <a:t> </a:t>
            </a:r>
            <a:r>
              <a:rPr lang="ru-RU" dirty="0" smtClean="0"/>
              <a:t>2 г</a:t>
            </a:r>
            <a:endParaRPr lang="en-US" dirty="0" smtClean="0"/>
          </a:p>
          <a:p>
            <a:r>
              <a:rPr lang="ru-RU" dirty="0" smtClean="0"/>
              <a:t>Лимонный сок</a:t>
            </a:r>
            <a:r>
              <a:rPr lang="en-US" dirty="0" smtClean="0"/>
              <a:t> </a:t>
            </a:r>
            <a:r>
              <a:rPr lang="ru-RU" dirty="0" smtClean="0"/>
              <a:t>7 мл</a:t>
            </a:r>
            <a:endParaRPr lang="en-US" dirty="0" smtClean="0"/>
          </a:p>
          <a:p>
            <a:r>
              <a:rPr lang="ru-RU" dirty="0" smtClean="0"/>
              <a:t> Куриное яйцо</a:t>
            </a:r>
            <a:r>
              <a:rPr lang="en-US" dirty="0" smtClean="0"/>
              <a:t>  </a:t>
            </a:r>
            <a:r>
              <a:rPr lang="ru-RU" dirty="0" smtClean="0"/>
              <a:t>3 </a:t>
            </a:r>
            <a:r>
              <a:rPr lang="ru-RU" dirty="0" err="1" smtClean="0"/>
              <a:t>шт</a:t>
            </a:r>
            <a:endParaRPr lang="en-US" dirty="0" smtClean="0"/>
          </a:p>
          <a:p>
            <a:r>
              <a:rPr lang="ru-RU" dirty="0" smtClean="0"/>
              <a:t>Сахар-песок</a:t>
            </a:r>
            <a:r>
              <a:rPr lang="en-US" dirty="0" smtClean="0"/>
              <a:t>  </a:t>
            </a:r>
            <a:r>
              <a:rPr lang="ru-RU" dirty="0" smtClean="0"/>
              <a:t>150 г </a:t>
            </a:r>
            <a:endParaRPr lang="en-US" dirty="0" smtClean="0"/>
          </a:p>
          <a:p>
            <a:r>
              <a:rPr lang="ru-RU" dirty="0" smtClean="0"/>
              <a:t>Сливочное масло</a:t>
            </a:r>
            <a:r>
              <a:rPr lang="en-US" dirty="0" smtClean="0"/>
              <a:t>  </a:t>
            </a:r>
            <a:r>
              <a:rPr lang="ru-RU" dirty="0" smtClean="0"/>
              <a:t>160 г</a:t>
            </a:r>
            <a:endParaRPr lang="en-US" dirty="0" smtClean="0"/>
          </a:p>
          <a:p>
            <a:r>
              <a:rPr lang="ru-RU" dirty="0" smtClean="0"/>
              <a:t>Сахарная пудра</a:t>
            </a:r>
            <a:r>
              <a:rPr lang="en-US" dirty="0" smtClean="0"/>
              <a:t>  </a:t>
            </a:r>
            <a:r>
              <a:rPr lang="ru-RU" dirty="0" smtClean="0"/>
              <a:t>100 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Свернуть в кольцо. И аккуратно перенести на противень с предварительно постеленной бумагой для выпечки. Края рулета слегка смазать яичным белком, хорошо защипать</a:t>
            </a:r>
            <a:endParaRPr lang="ru-RU" sz="28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75009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Ножом с внешней стороны сделать радиальные надрезы по всей окружности кольца и поставить в теплое место для </a:t>
            </a:r>
            <a:r>
              <a:rPr lang="ru-RU" dirty="0" err="1" smtClean="0"/>
              <a:t>расстойки</a:t>
            </a:r>
            <a:r>
              <a:rPr lang="ru-RU" dirty="0" smtClean="0"/>
              <a:t> на 15 минут, накрыв его полотенцем. Затем кольцо, стараясь не смять его, аккуратно смазать взбитым желтком или просто яйцом. Выпекать кулич в уже разогретой до 190-200°C духовке 15-20 минут. Первые 7-10 минут дверцу духовки не открывать! Если верх начнет пригорать, накройте его бумагой для выпечки и продолжайте готовить. Готовность проверяется деревянной лучинкой (метод известный)…. Готовый кекс вынуть из духовки, сразу завернуть в чистое полотенце и оставить на 10-15 минут «отдохнуть», чтобы корочка выпечки размягчилась.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dirty="0" smtClean="0"/>
              <a:t>Тем временем сделаем глазурь. Так как у нас начинка цукаты, глазурь делаю апельсиновую. В сахарную пудру небольшими каплями-порциями добавлять апельсиновый сок до получения густой мажущейся консистенции. Тщательно перемешать. Масса должна быть однородной и не слишком жидкой.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Полить глазурью кекс и посыпать присыпкой. Внимание, глазурь быстро высыхает, и присыпка может не прилипнуть, поэтому делайте все быстро и сразу</a:t>
            </a:r>
            <a:endParaRPr lang="ru-RU" sz="32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77153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Режем курагу, чернослив и грушу кусочками размером с изюм, складываем все сухофрукты в закрывающуюся емкость и заливаем ромом. Оставляем так на несколько часов или дольше, чтобы ром впитался.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571612"/>
            <a:ext cx="814393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Миндаль заливаем кипящей водой, оставляем не 5 минут, затем чистим и подсушиваем.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643050"/>
            <a:ext cx="728667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 большую миску просеиваем половину всей муки, добавляем дрожжи и молоко, хорошенько перемешиваем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78674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Берем только яичные белки и взбиваем в плотную пену с парой капель лимонного сока и солью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21536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Оставшиеся желтки взбиваем с сахаром до пышной массы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714488"/>
            <a:ext cx="685804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В</a:t>
            </a:r>
            <a:r>
              <a:rPr lang="ru-RU" dirty="0" smtClean="0"/>
              <a:t> </a:t>
            </a:r>
            <a:r>
              <a:rPr lang="ru-RU" sz="2700" dirty="0" smtClean="0"/>
              <a:t>миску с мучной смесью добавляем растопленное сливочное масло, взбитые желтки и хорошо мешаем, а затем осторожненько, за 2-3 раза, вмешиваем белки, сохраняя воздух. Получившуюся опару ставим на </a:t>
            </a:r>
            <a:r>
              <a:rPr lang="ru-RU" sz="2700" dirty="0" err="1" smtClean="0"/>
              <a:t>расстойку</a:t>
            </a:r>
            <a:r>
              <a:rPr lang="ru-RU" sz="2700" dirty="0" smtClean="0"/>
              <a:t> </a:t>
            </a:r>
            <a:r>
              <a:rPr lang="ru-RU" sz="2700" dirty="0" err="1" smtClean="0"/>
              <a:t>на</a:t>
            </a:r>
            <a:r>
              <a:rPr lang="ru-RU" sz="2700" dirty="0" smtClean="0"/>
              <a:t> час в теплое место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821536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</TotalTime>
  <Words>751</Words>
  <Application>Microsoft Office PowerPoint</Application>
  <PresentationFormat>Экран (4:3)</PresentationFormat>
  <Paragraphs>45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Изящная</vt:lpstr>
      <vt:lpstr>ТЕХНОЛОГИЯ ПРИГОТОВЛЕНИЯ ДРОЖЖЕВОГО ОПАРНОГО ТЕСТА: КЕКСЫ, КУЛИЧИ</vt:lpstr>
      <vt:lpstr>Кулич миндальный </vt:lpstr>
      <vt:lpstr>Ингредиенты </vt:lpstr>
      <vt:lpstr>Режем курагу, чернослив и грушу кусочками размером с изюм, складываем все сухофрукты в закрывающуюся емкость и заливаем ромом. Оставляем так на несколько часов или дольше, чтобы ром впитался.</vt:lpstr>
      <vt:lpstr>Миндаль заливаем кипящей водой, оставляем не 5 минут, затем чистим и подсушиваем.</vt:lpstr>
      <vt:lpstr>В большую миску просеиваем половину всей муки, добавляем дрожжи и молоко, хорошенько перемешиваем</vt:lpstr>
      <vt:lpstr>Берем только яичные белки и взбиваем в плотную пену с парой капель лимонного сока и солью</vt:lpstr>
      <vt:lpstr>Оставшиеся желтки взбиваем с сахаром до пышной массы</vt:lpstr>
      <vt:lpstr>В миску с мучной смесью добавляем растопленное сливочное масло, взбитые желтки и хорошо мешаем, а затем осторожненько, за 2-3 раза, вмешиваем белки, сохраняя воздух. Получившуюся опару ставим на расстойку на час в теплое место</vt:lpstr>
      <vt:lpstr>Когда опара поднимется, добавляем оставшуюся муку и сухофрукты</vt:lpstr>
      <vt:lpstr>Миндаль режем на кусочки (размер зависит от вашего вкуса), 150 г добавляем в тесто, а остальное оставляем для украшения</vt:lpstr>
      <vt:lpstr>В хорошо смазанные сливочным маслом и посыпанные мукой цилиндрические формы кладем тесто, заполняя объем наполовину, и ставим в теплое место для подъема. Минут через 30-40 осторожно ставим куличи в горячую духовку и печем около часа</vt:lpstr>
      <vt:lpstr>Для глазури смешиваем лимонный сок с сахарной пудрой, покрываем глазурью остывший кулич и посыпаем оставшимся миндалем. Есть такой кулич лучше всего где-то через неделю после приготовления, так что заверните его в пленку или бумагу </vt:lpstr>
      <vt:lpstr>Готовый  миндальный кулич</vt:lpstr>
      <vt:lpstr>Кекс  Пасхальный венок </vt:lpstr>
      <vt:lpstr>Ингредиенты: для дрожжевого теста: молоко – 1/2 стакана яйца – 1 шт. растительное масло – 25 мл сливочное масло – 25 г сахар – 100гр соль – щепотка мука – 2-2,5 стакана (в зависимости от муки) дрожжи – 20 г (свежих), 5-6 г (сухих) </vt:lpstr>
      <vt:lpstr>для начинки: цукаты – 30 г сахар – 30 г  ванильный сахар – 1 пакет  растительное масло – 2 столовых ложки корица – 1 столовая  для глазури: сахарная пудра – 2-3 столовые ложки апельсиновый сок – 1-2 чайных ложки  </vt:lpstr>
      <vt:lpstr>Приготовить обычную опару. В теплом молоке растворить дрожжи.</vt:lpstr>
      <vt:lpstr>Слайд 19</vt:lpstr>
      <vt:lpstr>Слайд 20</vt:lpstr>
      <vt:lpstr>Пока опара «подходит» замочить цукаты примерно на 1 час. Размягчить сливочное масло и смешать его с растительным 1:1 по 25 грамм. Всего получится 50 грамм масла</vt:lpstr>
      <vt:lpstr>В масло добавить сахар и соль, и хорошенько взбить</vt:lpstr>
      <vt:lpstr>Эту смесь влить в подошедшую опару. Добавить яйцо. Перемешать</vt:lpstr>
      <vt:lpstr>Слайд 24</vt:lpstr>
      <vt:lpstr>Слайд 25</vt:lpstr>
      <vt:lpstr>Слайд 26</vt:lpstr>
      <vt:lpstr>Слайд 27</vt:lpstr>
      <vt:lpstr>Слайд 28</vt:lpstr>
      <vt:lpstr>Слайд 29</vt:lpstr>
      <vt:lpstr>Свернуть в кольцо. И аккуратно перенести на противень с предварительно постеленной бумагой для выпечки. Края рулета слегка смазать яичным белком, хорошо защипать</vt:lpstr>
      <vt:lpstr>Слайд 31</vt:lpstr>
      <vt:lpstr>Слайд 32</vt:lpstr>
      <vt:lpstr>Слайд 33</vt:lpstr>
      <vt:lpstr>Слайд 34</vt:lpstr>
      <vt:lpstr>Полить глазурью кекс и посыпать присыпкой. Внимание, глазурь быстро высыхает, и присыпка может не прилипнуть, поэтому делайте все быстро и сразу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2011-06-22T05:52:12Z</dcterms:created>
  <dcterms:modified xsi:type="dcterms:W3CDTF">2011-06-22T07:31:30Z</dcterms:modified>
</cp:coreProperties>
</file>